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1"/>
  </p:sldMasterIdLst>
  <p:sldIdLst>
    <p:sldId id="256" r:id="rId2"/>
    <p:sldId id="261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8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2804D97-A751-43BC-BB09-5F634086A3C7}" type="datetimeFigureOut">
              <a:rPr lang="ro-RO" smtClean="0"/>
              <a:pPr/>
              <a:t>09.11.2020</a:t>
            </a:fld>
            <a:endParaRPr lang="ro-R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o-RO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082744A2-3474-46CE-90C9-80215094FB0F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Exercise 10.2</a:t>
            </a:r>
            <a:endParaRPr lang="ro-RO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INDIVIDUAL </a:t>
            </a:r>
            <a:r>
              <a:rPr lang="en-US" dirty="0" smtClean="0"/>
              <a:t>HOMEWORK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xmlns="" val="22041559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1" u="sng" dirty="0" smtClean="0"/>
              <a:t>THEOREM OF DEDUCTION AND ITS REVERSE</a:t>
            </a: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6493" y="1493751"/>
            <a:ext cx="7108869" cy="4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347" y="2132323"/>
            <a:ext cx="9984259" cy="220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2015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400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1026" y="584886"/>
            <a:ext cx="7172717" cy="54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86968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7854" y="630135"/>
            <a:ext cx="7737595" cy="546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8226" y="742488"/>
            <a:ext cx="6936563" cy="534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73418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75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D45F16-1A45-4EB0-B941-137089A6B83A}"/>
</file>

<file path=customXml/itemProps2.xml><?xml version="1.0" encoding="utf-8"?>
<ds:datastoreItem xmlns:ds="http://schemas.openxmlformats.org/officeDocument/2006/customXml" ds:itemID="{BC3F017C-065B-4570-A760-2A3584C412F8}"/>
</file>

<file path=customXml/itemProps3.xml><?xml version="1.0" encoding="utf-8"?>
<ds:datastoreItem xmlns:ds="http://schemas.openxmlformats.org/officeDocument/2006/customXml" ds:itemID="{0E76AA50-7051-4B73-A879-50F52AC0DA2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Words>10</Words>
  <Application>Microsoft Office PowerPoint</Application>
  <PresentationFormat>Custom</PresentationFormat>
  <Paragraphs>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1_Paper</vt:lpstr>
      <vt:lpstr>INDIVIDUAL HOMEWORK</vt:lpstr>
      <vt:lpstr>THEOREM OF DEDUCTION AND ITS REVERSE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cu bule</dc:title>
  <dc:creator>Windows User</dc:creator>
  <cp:lastModifiedBy>Adi</cp:lastModifiedBy>
  <cp:revision>26</cp:revision>
  <dcterms:created xsi:type="dcterms:W3CDTF">2018-01-17T13:03:23Z</dcterms:created>
  <dcterms:modified xsi:type="dcterms:W3CDTF">2020-11-09T16:59:44Z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